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432" r:id="rId2"/>
    <p:sldId id="428" r:id="rId3"/>
    <p:sldId id="430" r:id="rId4"/>
    <p:sldId id="431" r:id="rId5"/>
    <p:sldId id="433" r:id="rId6"/>
    <p:sldId id="434" r:id="rId7"/>
    <p:sldId id="435" r:id="rId8"/>
    <p:sldId id="436" r:id="rId9"/>
    <p:sldId id="437" r:id="rId10"/>
    <p:sldId id="438" r:id="rId11"/>
    <p:sldId id="429" r:id="rId12"/>
  </p:sldIdLst>
  <p:sldSz cx="12192000" cy="6858000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1257" userDrawn="1">
          <p15:clr>
            <a:srgbClr val="A4A3A4"/>
          </p15:clr>
        </p15:guide>
        <p15:guide id="5" pos="716" userDrawn="1">
          <p15:clr>
            <a:srgbClr val="A4A3A4"/>
          </p15:clr>
        </p15:guide>
        <p15:guide id="6" pos="7501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17" userDrawn="1">
          <p15:clr>
            <a:srgbClr val="A4A3A4"/>
          </p15:clr>
        </p15:guide>
        <p15:guide id="9" pos="453" userDrawn="1">
          <p15:clr>
            <a:srgbClr val="A4A3A4"/>
          </p15:clr>
        </p15:guide>
        <p15:guide id="10" pos="59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9" autoAdjust="0"/>
    <p:restoredTop sz="9832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39" y="62"/>
      </p:cViewPr>
      <p:guideLst>
        <p:guide orient="horz" pos="4095"/>
        <p:guide orient="horz" pos="346"/>
        <p:guide orient="horz" pos="2160"/>
        <p:guide orient="horz" pos="1257"/>
        <p:guide pos="716"/>
        <p:guide pos="7501"/>
        <p:guide pos="3840"/>
        <p:guide pos="217"/>
        <p:guide pos="453"/>
        <p:guide pos="5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04825"/>
            <a:ext cx="44878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B6B1A5-87DD-4B58-80C6-81990E83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188374"/>
            <a:ext cx="9743536" cy="82945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164567"/>
            <a:ext cx="109728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377062" y="6500814"/>
            <a:ext cx="10127965" cy="3678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211722" y="6512311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2025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372831" y="269"/>
            <a:ext cx="9838563" cy="8451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0285" y="6338593"/>
            <a:ext cx="1929994" cy="443497"/>
          </a:xfrm>
          <a:prstGeom prst="rect">
            <a:avLst/>
          </a:prstGeom>
        </p:spPr>
      </p:pic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D263A063-DDF2-4A08-95AC-AA8262F893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156168" y="214326"/>
            <a:ext cx="1690169" cy="646331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Please put logo of your Local Chapter</a:t>
            </a:r>
            <a:r>
              <a:rPr lang="ja-JP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 the slide master.</a:t>
            </a:r>
          </a:p>
          <a:p>
            <a:pPr>
              <a:defRPr/>
            </a:pPr>
            <a:endParaRPr lang="ja-JP" alt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0A69A-7729-27D0-2AF1-4DF8E9CC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2" y="1017829"/>
            <a:ext cx="10655332" cy="5290607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This template </a:t>
            </a:r>
            <a:r>
              <a:rPr lang="en-US" altLang="ja-JP" dirty="0"/>
              <a:t>is to help you explore possibilities to organize UNISEC events in your region/country. </a:t>
            </a:r>
          </a:p>
          <a:p>
            <a:r>
              <a:rPr kumimoji="1" lang="en-US" altLang="ja-JP" dirty="0"/>
              <a:t>Please describe your plan to organize the following events. </a:t>
            </a:r>
          </a:p>
          <a:p>
            <a:r>
              <a:rPr lang="en-US" altLang="ja-JP" dirty="0"/>
              <a:t>Use TBD/TBA if you are not sure yet. </a:t>
            </a:r>
            <a:endParaRPr kumimoji="1" lang="en-US" altLang="ja-JP" dirty="0"/>
          </a:p>
          <a:p>
            <a:pPr lvl="1" indent="-342900"/>
            <a:r>
              <a:rPr lang="en-US" altLang="ja-JP" sz="2400" dirty="0"/>
              <a:t>Nano-satellite Symposium</a:t>
            </a:r>
            <a:endParaRPr lang="en-US" altLang="ja-JP" sz="2000" dirty="0"/>
          </a:p>
          <a:p>
            <a:pPr lvl="1" indent="-342900"/>
            <a:r>
              <a:rPr lang="en-US" altLang="ja-JP" sz="2400" dirty="0"/>
              <a:t>Mission Idea Contest</a:t>
            </a:r>
            <a:r>
              <a:rPr lang="ja-JP" altLang="en-US" sz="2400" dirty="0"/>
              <a:t> </a:t>
            </a:r>
            <a:r>
              <a:rPr lang="en-US" altLang="ja-JP" sz="2400" dirty="0"/>
              <a:t>or Pre-Workshop for Mission Idea Contest</a:t>
            </a:r>
          </a:p>
          <a:p>
            <a:pPr lvl="1" indent="-342900"/>
            <a:r>
              <a:rPr lang="en-US" altLang="ja-JP" sz="2400" dirty="0"/>
              <a:t>UNISEC-Global Meeting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Delete this page </a:t>
            </a:r>
            <a:r>
              <a:rPr lang="en-US" altLang="ja-JP" dirty="0"/>
              <a:t>when you make a presentation.</a:t>
            </a:r>
          </a:p>
          <a:p>
            <a:r>
              <a:rPr lang="en-US" altLang="ja-JP" dirty="0"/>
              <a:t>You will have 15 minutes including Q&amp;A. </a:t>
            </a:r>
          </a:p>
          <a:p>
            <a:r>
              <a:rPr lang="en-US" altLang="ja-JP" dirty="0"/>
              <a:t>Get audience’s interest and support.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ED9B12C-4079-94B4-2439-0F1B2B05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Instruction to use the template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30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2547497-1007-4B1F-3328-6B0BC5F3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03" y="1017828"/>
            <a:ext cx="11035393" cy="5651797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How many participants do you expect? </a:t>
            </a:r>
          </a:p>
          <a:p>
            <a:pPr lvl="1"/>
            <a:r>
              <a:rPr kumimoji="1" lang="en-US" altLang="ja-JP" dirty="0"/>
              <a:t>International participants </a:t>
            </a:r>
          </a:p>
          <a:p>
            <a:pPr lvl="1"/>
            <a:r>
              <a:rPr kumimoji="1" lang="en-US" altLang="ja-JP" dirty="0"/>
              <a:t>local participants</a:t>
            </a:r>
          </a:p>
          <a:p>
            <a:r>
              <a:rPr lang="en-US" altLang="ja-JP" dirty="0"/>
              <a:t>How much expenses do you expect to organize the events? </a:t>
            </a:r>
          </a:p>
          <a:p>
            <a:pPr lvl="1"/>
            <a:r>
              <a:rPr lang="en-US" altLang="ja-JP" dirty="0"/>
              <a:t>Conference hall, rooms</a:t>
            </a:r>
          </a:p>
          <a:p>
            <a:pPr lvl="1"/>
            <a:r>
              <a:rPr lang="en-US" altLang="ja-JP" dirty="0"/>
              <a:t>Meals, tea/coffee</a:t>
            </a:r>
          </a:p>
          <a:p>
            <a:pPr lvl="1"/>
            <a:r>
              <a:rPr lang="en-US" altLang="ja-JP" dirty="0"/>
              <a:t>Conference Staff </a:t>
            </a:r>
          </a:p>
          <a:p>
            <a:pPr lvl="1"/>
            <a:r>
              <a:rPr lang="en-US" altLang="ja-JP" dirty="0"/>
              <a:t>Transportation</a:t>
            </a:r>
          </a:p>
          <a:p>
            <a:pPr lvl="1"/>
            <a:r>
              <a:rPr lang="en-US" altLang="ja-JP" dirty="0"/>
              <a:t>Web creation and operation</a:t>
            </a:r>
          </a:p>
          <a:p>
            <a:pPr lvl="1"/>
            <a:r>
              <a:rPr lang="en-US" altLang="ja-JP" dirty="0"/>
              <a:t>Conference kits (bag, program, </a:t>
            </a:r>
            <a:r>
              <a:rPr lang="en-US" altLang="ja-JP" dirty="0" err="1"/>
              <a:t>etc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How much expenses should participants expect to attend the events? </a:t>
            </a:r>
          </a:p>
          <a:p>
            <a:pPr lvl="1"/>
            <a:r>
              <a:rPr lang="en-US" altLang="ja-JP" dirty="0"/>
              <a:t>Accommodation</a:t>
            </a:r>
          </a:p>
          <a:p>
            <a:pPr lvl="1"/>
            <a:r>
              <a:rPr lang="en-US" altLang="ja-JP" dirty="0"/>
              <a:t>Transportation (from the airport, from hotel to the venue)</a:t>
            </a:r>
          </a:p>
          <a:p>
            <a:pPr lvl="1"/>
            <a:r>
              <a:rPr lang="en-US" altLang="ja-JP" dirty="0"/>
              <a:t>Daily expenses </a:t>
            </a:r>
          </a:p>
          <a:p>
            <a:pPr lvl="1"/>
            <a:r>
              <a:rPr lang="en-US" altLang="ja-JP" dirty="0"/>
              <a:t>Registration fees</a:t>
            </a:r>
          </a:p>
          <a:p>
            <a:pPr lvl="1"/>
            <a:r>
              <a:rPr lang="en-US" altLang="ja-JP" dirty="0"/>
              <a:t>(Airfare) </a:t>
            </a:r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75359E7-4E8D-3500-A2B5-0DF79AF2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many, How much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98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35" y="1375647"/>
            <a:ext cx="11234057" cy="4750517"/>
          </a:xfrm>
        </p:spPr>
        <p:txBody>
          <a:bodyPr/>
          <a:lstStyle/>
          <a:p>
            <a:r>
              <a:rPr kumimoji="1" lang="en-US" altLang="ja-JP" dirty="0"/>
              <a:t>Possibility to collaborate with other conferences/events</a:t>
            </a:r>
          </a:p>
          <a:p>
            <a:r>
              <a:rPr lang="en-US" altLang="ja-JP" dirty="0"/>
              <a:t>Attraction in your region</a:t>
            </a:r>
          </a:p>
          <a:p>
            <a:r>
              <a:rPr lang="en-US" altLang="ja-JP" dirty="0"/>
              <a:t>Your desire and interest – special topics?  </a:t>
            </a:r>
          </a:p>
          <a:p>
            <a:r>
              <a:rPr lang="en-US" altLang="ja-JP" dirty="0"/>
              <a:t>Obstacles? Difficulties? Worries? – Solutions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10" y="274638"/>
            <a:ext cx="7886700" cy="817788"/>
          </a:xfrm>
        </p:spPr>
        <p:txBody>
          <a:bodyPr/>
          <a:lstStyle/>
          <a:p>
            <a:r>
              <a:rPr lang="en-GB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Others (optional)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807" y="706196"/>
            <a:ext cx="11291207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400" b="1" dirty="0">
                <a:latin typeface="+mn-ea"/>
              </a:rPr>
              <a:t>Proposal for Hosting</a:t>
            </a:r>
          </a:p>
          <a:p>
            <a:pPr marL="0" indent="0" algn="ctr">
              <a:buNone/>
            </a:pPr>
            <a:r>
              <a:rPr lang="en-US" altLang="ja-JP" sz="3600" b="1" dirty="0">
                <a:latin typeface="+mn-ea"/>
              </a:rPr>
              <a:t>Nano-satellite Symposium, Mission Ide</a:t>
            </a:r>
            <a:r>
              <a:rPr lang="en-US" altLang="ja-JP" b="1" dirty="0">
                <a:latin typeface="+mn-ea"/>
              </a:rPr>
              <a:t>a Contest, and </a:t>
            </a:r>
          </a:p>
          <a:p>
            <a:pPr marL="0" indent="0" algn="ctr">
              <a:buNone/>
            </a:pPr>
            <a:r>
              <a:rPr lang="en-US" altLang="ja-JP" b="1" dirty="0">
                <a:latin typeface="+mn-ea"/>
              </a:rPr>
              <a:t>UNISEC-Global Meeting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2400" dirty="0">
                <a:latin typeface="+mn-ea"/>
              </a:rPr>
              <a:t>November XX, 2025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Presenter’s name 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Name of Local Chapter</a:t>
            </a:r>
            <a:endParaRPr lang="ja-JP" altLang="en-US" sz="36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C355FD6-C2E0-60BF-0281-0B509AE35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</a:p>
          <a:p>
            <a:r>
              <a:rPr lang="en-US" altLang="ja-JP" dirty="0"/>
              <a:t>Where</a:t>
            </a:r>
          </a:p>
          <a:p>
            <a:r>
              <a:rPr lang="en-US" altLang="ja-JP" dirty="0"/>
              <a:t>Who</a:t>
            </a:r>
          </a:p>
          <a:p>
            <a:r>
              <a:rPr lang="en-US" altLang="ja-JP" dirty="0"/>
              <a:t>Why</a:t>
            </a:r>
          </a:p>
          <a:p>
            <a:r>
              <a:rPr lang="en-US" altLang="ja-JP" dirty="0"/>
              <a:t>What</a:t>
            </a:r>
            <a:endParaRPr kumimoji="1" lang="en-US" altLang="ja-JP" dirty="0"/>
          </a:p>
          <a:p>
            <a:r>
              <a:rPr lang="en-US" altLang="ja-JP" dirty="0"/>
              <a:t>How</a:t>
            </a:r>
          </a:p>
          <a:p>
            <a:r>
              <a:rPr lang="en-US" altLang="ja-JP" dirty="0"/>
              <a:t>How many, How much  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10BC8BC-3071-B0B2-B1E3-21477FBF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 Contents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646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112F76-0E7F-5348-6C3F-4F609B87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year? - 2026</a:t>
            </a:r>
          </a:p>
          <a:p>
            <a:r>
              <a:rPr lang="en-US" altLang="ja-JP" dirty="0"/>
              <a:t>Which month? (usually sometime Oct-Dec, but changeable) </a:t>
            </a:r>
          </a:p>
          <a:p>
            <a:r>
              <a:rPr lang="en-US" altLang="ja-JP" dirty="0"/>
              <a:t>Milestone </a:t>
            </a:r>
          </a:p>
          <a:p>
            <a:pPr lvl="1"/>
            <a:r>
              <a:rPr lang="en-US" altLang="ja-JP" dirty="0"/>
              <a:t>When will you start preparation? </a:t>
            </a:r>
          </a:p>
          <a:p>
            <a:pPr lvl="1"/>
            <a:r>
              <a:rPr lang="en-US" altLang="ja-JP" dirty="0"/>
              <a:t>Until when, will you do what? (how many months before the event)</a:t>
            </a:r>
          </a:p>
          <a:p>
            <a:pPr lvl="1"/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CD3000C-5654-3FAE-6AB6-F24D202A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62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404D3D3-9AE9-85A3-2D6B-1BA44122D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Which city? (map would be helpful)</a:t>
            </a:r>
          </a:p>
          <a:p>
            <a:r>
              <a:rPr lang="en-US" altLang="ja-JP" dirty="0"/>
              <a:t>Which place? (photos would be helpful)</a:t>
            </a:r>
          </a:p>
          <a:p>
            <a:pPr lvl="1"/>
            <a:r>
              <a:rPr lang="en-US" altLang="ja-JP" dirty="0"/>
              <a:t>A hall for plenary </a:t>
            </a:r>
          </a:p>
          <a:p>
            <a:pPr lvl="1"/>
            <a:r>
              <a:rPr lang="en-US" altLang="ja-JP" dirty="0"/>
              <a:t>Several small rooms (with projectors and screen)</a:t>
            </a:r>
          </a:p>
          <a:p>
            <a:pPr lvl="1"/>
            <a:r>
              <a:rPr lang="en-US" altLang="ja-JP" dirty="0"/>
              <a:t>Laboratory (university) tour</a:t>
            </a:r>
          </a:p>
          <a:p>
            <a:pPr lvl="1"/>
            <a:r>
              <a:rPr lang="en-US" altLang="ja-JP" dirty="0"/>
              <a:t>Lunch place</a:t>
            </a:r>
          </a:p>
          <a:p>
            <a:pPr lvl="1"/>
            <a:r>
              <a:rPr lang="en-US" altLang="ja-JP" dirty="0"/>
              <a:t>Party place</a:t>
            </a:r>
          </a:p>
          <a:p>
            <a:pPr lvl="1"/>
            <a:r>
              <a:rPr lang="en-US" altLang="ja-JP" dirty="0"/>
              <a:t>Gala dinner </a:t>
            </a:r>
          </a:p>
          <a:p>
            <a:pPr lvl="1"/>
            <a:r>
              <a:rPr lang="en-US" altLang="ja-JP" dirty="0"/>
              <a:t>Excursion (optional)</a:t>
            </a:r>
          </a:p>
          <a:p>
            <a:pPr lvl="1"/>
            <a:r>
              <a:rPr lang="en-US" altLang="ja-JP" dirty="0"/>
              <a:t>Accommodation (hotel, dormitory, etc.) 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7ADE4B-EA78-4CFE-F175-343E254A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Where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88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4D9A408-747D-21D1-BCA1-0BA1C4C4E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Local Organizing Committee (who are involved in?)</a:t>
            </a:r>
          </a:p>
          <a:p>
            <a:r>
              <a:rPr lang="en-US" altLang="ja-JP" dirty="0"/>
              <a:t>Local Sponsors</a:t>
            </a:r>
          </a:p>
          <a:p>
            <a:r>
              <a:rPr lang="en-US" altLang="ja-JP" dirty="0"/>
              <a:t>Conference staff (trained students?)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Registration, Badge distribution, VIP guide (registration desk)</a:t>
            </a:r>
            <a:r>
              <a:rPr lang="en-GB" altLang="ja-JP" sz="2400" dirty="0"/>
              <a:t>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Approach guide (entrance, etc) </a:t>
            </a:r>
            <a:r>
              <a:rPr lang="en-GB" altLang="ja-JP" sz="2400" dirty="0"/>
              <a:t>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Stand/exhibition setup and break timekeeper (exhibition area)</a:t>
            </a:r>
            <a:r>
              <a:rPr lang="en-GB" altLang="ja-JP" sz="2400" dirty="0"/>
              <a:t>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Presentation support, microphone runner, presentation file collection, </a:t>
            </a:r>
          </a:p>
          <a:p>
            <a:pPr lvl="1"/>
            <a:r>
              <a:rPr lang="en-GB" altLang="ja-JP" sz="24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preparation for WEB, photos and SNS upload </a:t>
            </a:r>
          </a:p>
          <a:p>
            <a:r>
              <a:rPr lang="en-GB" altLang="ja-JP" sz="2800" dirty="0">
                <a:solidFill>
                  <a:srgbClr val="000000"/>
                </a:solidFill>
                <a:ea typeface="游ゴシック" panose="020B0400000000000000" pitchFamily="50" charset="-128"/>
              </a:rPr>
              <a:t>I</a:t>
            </a:r>
            <a:r>
              <a:rPr lang="en-GB" altLang="ja-JP" sz="2800" i="0" u="none" strike="noStrike" dirty="0">
                <a:solidFill>
                  <a:srgbClr val="000000"/>
                </a:solidFill>
                <a:effectLst/>
                <a:ea typeface="游ゴシック" panose="020B0400000000000000" pitchFamily="50" charset="-128"/>
              </a:rPr>
              <a:t>ssuer of an invitation letter (for visa application)</a:t>
            </a:r>
            <a:endParaRPr lang="en-US" altLang="ja-JP" sz="2800" i="0" u="none" strike="noStrike" dirty="0">
              <a:solidFill>
                <a:srgbClr val="000000"/>
              </a:solidFill>
              <a:effectLst/>
              <a:ea typeface="游ゴシック" panose="020B0400000000000000" pitchFamily="50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F70966F-CFE3-13E9-B400-E0B30F1D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Who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61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986B231-A330-2587-D425-6D7102F4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Describe </a:t>
            </a:r>
            <a:r>
              <a:rPr lang="en-US" altLang="ja-JP" dirty="0"/>
              <a:t>why it is beneficial to organize the UNISEC events</a:t>
            </a:r>
          </a:p>
          <a:p>
            <a:pPr lvl="1"/>
            <a:r>
              <a:rPr lang="en-US" altLang="ja-JP" dirty="0"/>
              <a:t>For your organization </a:t>
            </a:r>
          </a:p>
          <a:p>
            <a:pPr lvl="1"/>
            <a:r>
              <a:rPr lang="en-US" altLang="ja-JP" dirty="0"/>
              <a:t>For your country/region</a:t>
            </a:r>
          </a:p>
          <a:p>
            <a:pPr lvl="1"/>
            <a:r>
              <a:rPr lang="en-US" altLang="ja-JP" dirty="0"/>
              <a:t>For UNISEC community</a:t>
            </a:r>
          </a:p>
          <a:p>
            <a:pPr lvl="1"/>
            <a:r>
              <a:rPr lang="en-US" altLang="ja-JP" dirty="0"/>
              <a:t>For the world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0F590D-FAF2-F1F7-905F-EF006D15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Why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5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6853767-4C87-B6A9-A805-88B2FD5B9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3143"/>
            <a:ext cx="10972800" cy="5108335"/>
          </a:xfrm>
        </p:spPr>
        <p:txBody>
          <a:bodyPr/>
          <a:lstStyle/>
          <a:p>
            <a:r>
              <a:rPr lang="en-US" altLang="ja-JP" dirty="0"/>
              <a:t>What events will you organize? </a:t>
            </a:r>
          </a:p>
          <a:p>
            <a:pPr lvl="1"/>
            <a:r>
              <a:rPr kumimoji="1" lang="en-US" altLang="ja-JP" dirty="0"/>
              <a:t>Nano-satellite symposium </a:t>
            </a:r>
          </a:p>
          <a:p>
            <a:pPr lvl="1"/>
            <a:r>
              <a:rPr lang="en-US" altLang="ja-JP" dirty="0"/>
              <a:t>Mission Idea Contest</a:t>
            </a:r>
          </a:p>
          <a:p>
            <a:pPr lvl="1"/>
            <a:r>
              <a:rPr kumimoji="1" lang="en-US" altLang="ja-JP" dirty="0"/>
              <a:t>UNISEC-Global Meeting </a:t>
            </a:r>
          </a:p>
          <a:p>
            <a:r>
              <a:rPr kumimoji="1" lang="en-US" altLang="ja-JP" dirty="0"/>
              <a:t>Side events?</a:t>
            </a:r>
          </a:p>
          <a:p>
            <a:r>
              <a:rPr kumimoji="1" lang="en-US" altLang="ja-JP" dirty="0"/>
              <a:t>Training session before/after? </a:t>
            </a:r>
            <a:endParaRPr lang="en-US" altLang="ja-JP" dirty="0"/>
          </a:p>
          <a:p>
            <a:r>
              <a:rPr kumimoji="1" lang="en-US" altLang="ja-JP" dirty="0"/>
              <a:t>Other attractive plan?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1C05A50-1D81-8906-4E10-30A976472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What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937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6A50C8E-4E09-DEF0-192B-643EBB2D9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The conference expenses will be covered by what? </a:t>
            </a:r>
          </a:p>
          <a:p>
            <a:pPr lvl="1"/>
            <a:r>
              <a:rPr lang="en-US" altLang="ja-JP" dirty="0"/>
              <a:t>Registration fees</a:t>
            </a:r>
          </a:p>
          <a:p>
            <a:pPr lvl="1"/>
            <a:r>
              <a:rPr lang="en-US" altLang="ja-JP" dirty="0"/>
              <a:t>Exhibition (sponsor) fees</a:t>
            </a:r>
          </a:p>
          <a:p>
            <a:pPr lvl="1"/>
            <a:r>
              <a:rPr lang="en-US" altLang="ja-JP" dirty="0"/>
              <a:t>Government support</a:t>
            </a:r>
          </a:p>
          <a:p>
            <a:pPr lvl="1"/>
            <a:r>
              <a:rPr lang="en-US" altLang="ja-JP" dirty="0"/>
              <a:t>Donation</a:t>
            </a:r>
          </a:p>
          <a:p>
            <a:pPr lvl="1"/>
            <a:r>
              <a:rPr lang="en-US" altLang="ja-JP" dirty="0"/>
              <a:t>Other resources  </a:t>
            </a:r>
          </a:p>
          <a:p>
            <a:r>
              <a:rPr lang="en-US" altLang="ja-JP" dirty="0"/>
              <a:t>The conference preparation and operation will be initiated by whom (or which organization)? 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EAE484F-81A7-3A86-C057-6748B7D6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539670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2853</TotalTime>
  <Words>498</Words>
  <Application>Microsoft Office PowerPoint</Application>
  <PresentationFormat>ワイド画面</PresentationFormat>
  <Paragraphs>102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游ゴシック</vt:lpstr>
      <vt:lpstr>arial</vt:lpstr>
      <vt:lpstr>arial</vt:lpstr>
      <vt:lpstr>Calibri</vt:lpstr>
      <vt:lpstr>Times New Roman</vt:lpstr>
      <vt:lpstr>1_ホワイト</vt:lpstr>
      <vt:lpstr>Instruction to use the template</vt:lpstr>
      <vt:lpstr>PowerPoint プレゼンテーション</vt:lpstr>
      <vt:lpstr> Contents </vt:lpstr>
      <vt:lpstr>When</vt:lpstr>
      <vt:lpstr>Where </vt:lpstr>
      <vt:lpstr>Who </vt:lpstr>
      <vt:lpstr>Why </vt:lpstr>
      <vt:lpstr>What </vt:lpstr>
      <vt:lpstr>How</vt:lpstr>
      <vt:lpstr>How many, How much</vt:lpstr>
      <vt:lpstr> Others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事務局 UNISEC</cp:lastModifiedBy>
  <cp:revision>294</cp:revision>
  <cp:lastPrinted>2019-06-28T07:31:18Z</cp:lastPrinted>
  <dcterms:created xsi:type="dcterms:W3CDTF">2011-09-16T06:49:56Z</dcterms:created>
  <dcterms:modified xsi:type="dcterms:W3CDTF">2024-12-09T07:10:13Z</dcterms:modified>
</cp:coreProperties>
</file>